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0" r:id="rId6"/>
    <p:sldId id="269" r:id="rId7"/>
    <p:sldId id="270" r:id="rId8"/>
    <p:sldId id="271" r:id="rId9"/>
    <p:sldId id="261" r:id="rId10"/>
    <p:sldId id="262" r:id="rId11"/>
    <p:sldId id="263" r:id="rId12"/>
    <p:sldId id="267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E768F-DF79-4A9E-9273-00860D4BF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3A8688-AAFA-4418-9D5E-2A9C53C2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9A217A-CDA9-4EF0-948A-9223B25A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AFCF8A-12F6-474A-AD96-5D7A7E94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FF208-D2A2-496D-9C6A-8664A347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43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CC13A-4D7C-48DD-8587-7C824551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7E3F46-6442-4C0E-A57D-7798527A5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DDF3F1-F664-4688-B5AF-D4449EB4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BA8736-B4B0-4A7A-94E7-233EE745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546CD2-FD41-496D-A947-89751BA4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96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A618295-75D7-4921-A261-4B8C353F7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C7EE96-36D1-4C91-83B5-E7451EF82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A6F2E-EBD4-4593-99EB-60C5311A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FF9D4F-C6EA-43C7-AA19-D603D1B0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011FCC-6F37-4CEE-A81B-B6927C4B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61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CBDC2-0473-47AF-A79E-9C3C1C29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5D2496-565A-4A40-82C8-64616BEC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24D703-5C79-4BA2-9DCE-710D814C2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D9CA2F-0FA7-4FB5-8849-446A78A0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D8AF56-810B-49E9-A07D-22C9C71A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02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17C11-5EE6-485D-A5B3-D2C6AAA24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2E2D8-EA14-4533-BD84-1D1B2865C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F52816-A991-4743-AC5E-ED7EE8D7E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12D659-0F26-4002-A149-C4E494CB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9FA79-E3EE-4091-9BEB-EE7DF849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11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AF2DA-C44C-42EF-8E8F-12E83239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6A7F8-3998-4188-BAC9-5B3582AF3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BA9020-8902-410A-9DE1-E48E516FA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5ACE3F-5B34-42EA-9C49-DCDD8401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208E38-DFF8-40CE-A283-0A1F3EE7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719CF1-2317-4594-A4E6-309B86D9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99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C9A35-F224-4F28-BDA0-82DC1BD3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29882E-82A2-4857-8556-4142C1BD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87D33F-01FC-464F-B7E8-6506D2621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D02A22A-43BB-4977-82BD-BB620A0BA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E0D29F-7ADA-4A33-886D-C8C5B90F0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EA2F01E-C8E7-41B3-8F5B-072C951F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F86AB7-AAEB-4C21-AC04-3C069043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67D6986-CA8F-4DDD-8550-B53DF7BF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1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D755ED-A494-43DB-8B41-5236CCEE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E71733-6310-4CA7-A0BE-130DA9B4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725C51-AB6D-41D6-AA1B-AEE37EBD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2B21C4-2506-48F2-A150-86849D6C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92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594C84-0F61-4E93-AC44-8D9F5E0C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790049-C75A-4591-99EB-CACAD6BE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F035C1-FD9E-4991-8DA8-37A54774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55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5BCDF-4791-4D97-A262-298F6E92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71BE8C-9CF4-417C-AF01-A50F167F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1B9A90-5A5F-4909-986A-7EC87AB68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48D395-2FA7-45A2-BD98-D2A34812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43D199-7D6F-430C-ADC8-A393A0D3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40BF1B-5723-40A3-94FA-50089444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44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B5EBE-6763-4F4D-9C11-13FA7260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AD6F2B-FDEB-477E-871D-23F434DAF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278269-2180-408E-A62B-9838C1346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9F5804-9C48-4E58-BA67-E2D9DF9F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E0E877-CBE7-441F-ABEF-31831E83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109469-FFFE-4074-913F-71795B93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92AAC-8C17-48B7-8DA3-EA30A465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3CB13E-195D-4EF5-897E-148647C9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3169DE-FD32-461F-821F-69E771CD1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43A4-97E4-45FB-A6BC-2C035358E5D9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C93963-20F8-4445-8725-6F0B23E8F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A4E8C7-9EC3-461E-88BA-17D2A9CEF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6B0F-22C7-4098-93CA-AF9F7E078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3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11DAA-38DE-4529-8C8E-81816D1B3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8721" y="3765325"/>
            <a:ext cx="7874558" cy="85662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sz="7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ДЕЯТЕЛЬНОСТЬ ПО ТЕМЕ</a:t>
            </a:r>
            <a:br>
              <a:rPr lang="en-US" sz="7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7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учета посещаемости»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017AB1-BC08-4111-BC9D-6D7733A08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692" y="5202238"/>
            <a:ext cx="5744308" cy="1655762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ru-RU" dirty="0"/>
              <a:t>Над проектом работали</a:t>
            </a:r>
            <a:r>
              <a:rPr lang="en-US" dirty="0"/>
              <a:t> </a:t>
            </a:r>
            <a:r>
              <a:rPr lang="ru-RU" dirty="0"/>
              <a:t>студенты ТУУ-111</a:t>
            </a:r>
            <a:r>
              <a:rPr lang="en-US" dirty="0"/>
              <a:t>:</a:t>
            </a:r>
          </a:p>
          <a:p>
            <a:pPr algn="just"/>
            <a:r>
              <a:rPr lang="ru-RU" dirty="0"/>
              <a:t>Михалин А</a:t>
            </a:r>
          </a:p>
          <a:p>
            <a:pPr algn="just"/>
            <a:r>
              <a:rPr lang="ru-RU" dirty="0" err="1"/>
              <a:t>Курнаев</a:t>
            </a:r>
            <a:r>
              <a:rPr lang="ru-RU" dirty="0"/>
              <a:t> В</a:t>
            </a:r>
          </a:p>
          <a:p>
            <a:pPr algn="just"/>
            <a:r>
              <a:rPr lang="ru-RU" dirty="0"/>
              <a:t>Черновол А</a:t>
            </a:r>
          </a:p>
        </p:txBody>
      </p:sp>
    </p:spTree>
    <p:extLst>
      <p:ext uri="{BB962C8B-B14F-4D97-AF65-F5344CB8AC3E}">
        <p14:creationId xmlns:p14="http://schemas.microsoft.com/office/powerpoint/2010/main" val="3165045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68F6B5-14AD-40DF-A06B-AF9FF0C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9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0461A7-2163-47E1-A8CF-CBC6E9B4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83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9EA0F2-F301-43F8-91E4-496DCA8B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5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66A64D-2BF4-4BA1-937C-49A0568C8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AD2BE6-3DE4-4573-8AF3-BAEF911D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CBC473-94FD-48A4-917B-199BA2FC3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1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3028-7C57-415F-8895-185AF8B8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30" y="874206"/>
            <a:ext cx="7066526" cy="5983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5A6D19-5BD5-4D9A-9AAA-2A76210CBA45}"/>
              </a:ext>
            </a:extLst>
          </p:cNvPr>
          <p:cNvSpPr txBox="1"/>
          <p:nvPr/>
        </p:nvSpPr>
        <p:spPr>
          <a:xfrm>
            <a:off x="4885173" y="113163"/>
            <a:ext cx="279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Стейкхолдеры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9A355-6D25-4BB5-94B6-15B0A467A99B}"/>
              </a:ext>
            </a:extLst>
          </p:cNvPr>
          <p:cNvSpPr txBox="1"/>
          <p:nvPr/>
        </p:nvSpPr>
        <p:spPr>
          <a:xfrm>
            <a:off x="331596" y="874207"/>
            <a:ext cx="24593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Преподаватели также заинтересованы в точном учете посещаемости, чтобы проводить занятия максимально эффективно и контролировать успеваемость студентов.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74A86-FFFB-4113-8184-5BB28D18AA6A}"/>
              </a:ext>
            </a:extLst>
          </p:cNvPr>
          <p:cNvSpPr txBox="1"/>
          <p:nvPr/>
        </p:nvSpPr>
        <p:spPr>
          <a:xfrm flipH="1">
            <a:off x="280088" y="3989196"/>
            <a:ext cx="2230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Администрация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Учебное заведение заинтересовано в высокой посещаемости, так как это влияет на показатели деятельности образовательной организации.</a:t>
            </a:r>
          </a:p>
          <a:p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54A9D3E-5752-4143-A8FC-90F8B111679D}"/>
              </a:ext>
            </a:extLst>
          </p:cNvPr>
          <p:cNvSpPr/>
          <p:nvPr/>
        </p:nvSpPr>
        <p:spPr>
          <a:xfrm>
            <a:off x="9732689" y="874206"/>
            <a:ext cx="24593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являются мало заинтересованными сторонами.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9074C55-EAE4-4EAB-8531-DDE722C987B2}"/>
              </a:ext>
            </a:extLst>
          </p:cNvPr>
          <p:cNvSpPr/>
          <p:nvPr/>
        </p:nvSpPr>
        <p:spPr>
          <a:xfrm>
            <a:off x="9732689" y="3644818"/>
            <a:ext cx="24593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Староста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Староста является основным заинтересованным лицом в данной ситуации. Его одной из основных задач является вести учет посещаемости группы для отчетности преподавателю.</a:t>
            </a:r>
          </a:p>
        </p:txBody>
      </p:sp>
    </p:spTree>
    <p:extLst>
      <p:ext uri="{BB962C8B-B14F-4D97-AF65-F5344CB8AC3E}">
        <p14:creationId xmlns:p14="http://schemas.microsoft.com/office/powerpoint/2010/main" val="248211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59ED6-0854-4C9C-8F7A-7A4228F1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5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99AAD2-BE1D-4A57-9107-B92BCD46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43BD11-0934-46C6-BA23-094CBBD1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418"/>
            <a:ext cx="12192000" cy="53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6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4F0478-4D1A-4845-AB87-718C5DAF06AA}"/>
              </a:ext>
            </a:extLst>
          </p:cNvPr>
          <p:cNvSpPr txBox="1"/>
          <p:nvPr/>
        </p:nvSpPr>
        <p:spPr>
          <a:xfrm>
            <a:off x="792554" y="-160773"/>
            <a:ext cx="807490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r>
              <a:rPr lang="ru-RU" b="1" dirty="0"/>
              <a:t> </a:t>
            </a:r>
            <a:r>
              <a:rPr lang="ru-RU" sz="4000" b="1" dirty="0"/>
              <a:t>проблемы по методу HADI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DF2513-B252-449F-A539-540878343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54" y="663191"/>
            <a:ext cx="11399446" cy="61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B8698-3B1D-4D75-868A-991E0101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9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0BA536-FE54-4E80-915B-220DB12A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8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702AC2-427C-48B6-85F8-F3249232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591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98</Words>
  <Application>Microsoft Office PowerPoint</Application>
  <PresentationFormat>Широкоэкранный</PresentationFormat>
  <Paragraphs>15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ПРОЕКТНАЯ ДЕЯТЕЛЬНОСТЬ ПО ТЕМЕ  «Автоматизация учета посещаемости»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</dc:title>
  <dc:creator>Михалин Александр Витальевич</dc:creator>
  <cp:lastModifiedBy>Михалин Александр Витальевич</cp:lastModifiedBy>
  <cp:revision>9</cp:revision>
  <dcterms:created xsi:type="dcterms:W3CDTF">2024-10-17T16:36:15Z</dcterms:created>
  <dcterms:modified xsi:type="dcterms:W3CDTF">2024-10-18T09:03:45Z</dcterms:modified>
</cp:coreProperties>
</file>